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61" r:id="rId4"/>
    <p:sldId id="262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44" y="3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67030-3CF7-4017-B179-6EDD3AA65093}" type="datetimeFigureOut">
              <a:rPr lang="en-US" smtClean="0"/>
              <a:t>11/11/2022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21612-2FB4-4F1A-885A-AF068C0DB8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6710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67030-3CF7-4017-B179-6EDD3AA65093}" type="datetimeFigureOut">
              <a:rPr lang="en-US" smtClean="0"/>
              <a:t>11/11/2022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21612-2FB4-4F1A-885A-AF068C0DB8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6618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67030-3CF7-4017-B179-6EDD3AA65093}" type="datetimeFigureOut">
              <a:rPr lang="en-US" smtClean="0"/>
              <a:t>11/11/2022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21612-2FB4-4F1A-885A-AF068C0DB8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3990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67030-3CF7-4017-B179-6EDD3AA65093}" type="datetimeFigureOut">
              <a:rPr lang="en-US" smtClean="0"/>
              <a:t>11/11/2022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21612-2FB4-4F1A-885A-AF068C0DB8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7664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67030-3CF7-4017-B179-6EDD3AA65093}" type="datetimeFigureOut">
              <a:rPr lang="en-US" smtClean="0"/>
              <a:t>11/11/2022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21612-2FB4-4F1A-885A-AF068C0DB8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0226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67030-3CF7-4017-B179-6EDD3AA65093}" type="datetimeFigureOut">
              <a:rPr lang="en-US" smtClean="0"/>
              <a:t>11/11/2022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21612-2FB4-4F1A-885A-AF068C0DB8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9080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67030-3CF7-4017-B179-6EDD3AA65093}" type="datetimeFigureOut">
              <a:rPr lang="en-US" smtClean="0"/>
              <a:t>11/11/2022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21612-2FB4-4F1A-885A-AF068C0DB8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6592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67030-3CF7-4017-B179-6EDD3AA65093}" type="datetimeFigureOut">
              <a:rPr lang="en-US" smtClean="0"/>
              <a:t>11/11/2022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21612-2FB4-4F1A-885A-AF068C0DB8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2749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67030-3CF7-4017-B179-6EDD3AA65093}" type="datetimeFigureOut">
              <a:rPr lang="en-US" smtClean="0"/>
              <a:t>11/11/2022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21612-2FB4-4F1A-885A-AF068C0DB8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9094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67030-3CF7-4017-B179-6EDD3AA65093}" type="datetimeFigureOut">
              <a:rPr lang="en-US" smtClean="0"/>
              <a:t>11/11/2022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21612-2FB4-4F1A-885A-AF068C0DB8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390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67030-3CF7-4017-B179-6EDD3AA65093}" type="datetimeFigureOut">
              <a:rPr lang="en-US" smtClean="0"/>
              <a:t>11/11/2022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21612-2FB4-4F1A-885A-AF068C0DB8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2924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967030-3CF7-4017-B179-6EDD3AA65093}" type="datetimeFigureOut">
              <a:rPr lang="en-US" smtClean="0"/>
              <a:t>11/11/2022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021612-2FB4-4F1A-885A-AF068C0DB8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3450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126787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540054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28390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183982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0</Words>
  <Application>Microsoft Office PowerPoint</Application>
  <PresentationFormat>Widescreen</PresentationFormat>
  <Paragraphs>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ROMEL</dc:creator>
  <cp:lastModifiedBy>Romel Griego</cp:lastModifiedBy>
  <cp:revision>15</cp:revision>
  <dcterms:created xsi:type="dcterms:W3CDTF">2020-10-09T10:48:36Z</dcterms:created>
  <dcterms:modified xsi:type="dcterms:W3CDTF">2022-11-11T02:46:33Z</dcterms:modified>
</cp:coreProperties>
</file>