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2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8649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0630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9228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718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832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6890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127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8642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0615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8065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7659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5ACA-D01E-46EA-9B1C-24502CCCA2DB}" type="datetimeFigureOut">
              <a:rPr lang="en-PH" smtClean="0"/>
              <a:t>25/10/2022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748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69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Romel Griego</dc:creator>
  <cp:lastModifiedBy>Romel Griego</cp:lastModifiedBy>
  <cp:revision>4</cp:revision>
  <dcterms:created xsi:type="dcterms:W3CDTF">2022-10-14T12:15:12Z</dcterms:created>
  <dcterms:modified xsi:type="dcterms:W3CDTF">2022-10-25T11:25:24Z</dcterms:modified>
</cp:coreProperties>
</file>